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BCDD5"/>
          </a:solidFill>
        </a:fill>
      </a:tcStyle>
    </a:wholeTbl>
    <a:band2H>
      <a:tcTxStyle/>
      <a:tcStyle>
        <a:tcBdr/>
        <a:fill>
          <a:solidFill>
            <a:srgbClr val="E7E8EB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6CFCC"/>
          </a:solidFill>
        </a:fill>
      </a:tcStyle>
    </a:wholeTbl>
    <a:band2H>
      <a:tcTxStyle/>
      <a:tcStyle>
        <a:tcBdr/>
        <a:fill>
          <a:solidFill>
            <a:srgbClr val="FAE9E7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EFCC"/>
          </a:solidFill>
        </a:fill>
      </a:tcStyle>
    </a:wholeTbl>
    <a:band2H>
      <a:tcTxStyle/>
      <a:tcStyle>
        <a:tcBdr/>
        <a:fill>
          <a:solidFill>
            <a:srgbClr val="FFF7E7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Trebuchet MS"/>
          <a:ea typeface="Trebuchet MS"/>
          <a:cs typeface="Trebuchet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6279" autoAdjust="0"/>
  </p:normalViewPr>
  <p:slideViewPr>
    <p:cSldViewPr snapToGrid="0">
      <p:cViewPr varScale="1">
        <p:scale>
          <a:sx n="88" d="100"/>
          <a:sy n="88" d="100"/>
        </p:scale>
        <p:origin x="413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</TotalTime>
  <Words>192</Words>
  <Application>Microsoft Office PowerPoint</Application>
  <PresentationFormat>Widescreen</PresentationFormat>
  <Paragraphs>54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Consolas</vt:lpstr>
      <vt:lpstr>Hasklig</vt:lpstr>
      <vt:lpstr>Helvetica</vt:lpstr>
      <vt:lpstr>Helvetica Light</vt:lpstr>
      <vt:lpstr>Helvetica Neue</vt:lpstr>
      <vt:lpstr>Trebuchet MS</vt:lpstr>
      <vt:lpstr>Default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Vercruysse Tim</cp:lastModifiedBy>
  <cp:revision>12</cp:revision>
  <dcterms:modified xsi:type="dcterms:W3CDTF">2017-03-20T14:08:39Z</dcterms:modified>
</cp:coreProperties>
</file>